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49" r:id="rId2"/>
    <p:sldId id="350" r:id="rId3"/>
    <p:sldId id="359" r:id="rId4"/>
    <p:sldId id="364" r:id="rId5"/>
    <p:sldId id="369" r:id="rId6"/>
    <p:sldId id="368" r:id="rId7"/>
    <p:sldId id="367" r:id="rId8"/>
    <p:sldId id="360" r:id="rId9"/>
    <p:sldId id="371" r:id="rId10"/>
    <p:sldId id="372" r:id="rId11"/>
    <p:sldId id="358" r:id="rId12"/>
    <p:sldId id="366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배찌체" panose="00000500000000000000" pitchFamily="2" charset="-127"/>
      <p:regular r:id="rId18"/>
    </p:embeddedFont>
    <p:embeddedFont>
      <p:font typeface="배달의민족 주아" panose="02020603020101020101" pitchFamily="18" charset="-127"/>
      <p:regular r:id="rId19"/>
    </p:embeddedFont>
    <p:embeddedFont>
      <p:font typeface="배달의민족 연성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6" autoAdjust="0"/>
    <p:restoredTop sz="94657" autoAdjust="0"/>
  </p:normalViewPr>
  <p:slideViewPr>
    <p:cSldViewPr snapToGrid="0">
      <p:cViewPr varScale="1">
        <p:scale>
          <a:sx n="109" d="100"/>
          <a:sy n="109" d="100"/>
        </p:scale>
        <p:origin x="726" y="12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39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29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56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711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49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8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838877"/>
            <a:ext cx="3960000" cy="951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102" y="267722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2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Among%20Us" TargetMode="External"/><Relationship Id="rId2" Type="http://schemas.openxmlformats.org/officeDocument/2006/relationships/hyperlink" Target="https://librewiki.net/wiki/%EB%A7%88%ED%94%BC%EC%95%84_4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pPr/>
              <a:t>1</a:t>
            </a:fld>
            <a:r>
              <a:rPr lang="en-US" altLang="ko-KR" dirty="0" smtClean="0">
                <a:solidFill>
                  <a:schemeClr val="tx1"/>
                </a:solidFill>
              </a:rPr>
              <a:t>/12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42226" y="1768871"/>
            <a:ext cx="372826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라스트 원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</a:t>
            </a:r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Last One&gt;</a:t>
            </a:r>
            <a:endParaRPr lang="en-US" altLang="ko-KR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2618545" y="4202722"/>
            <a:ext cx="5992055" cy="1113737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어딘지 모를 장소를 벗어나기 위하여</a:t>
            </a:r>
            <a:endParaRPr lang="en-US" altLang="ko-KR" sz="200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</a:t>
            </a:r>
            <a:r>
              <a:rPr lang="en-US" altLang="ko-KR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인이 되어야 하는 추리</a:t>
            </a:r>
            <a:r>
              <a:rPr lang="en-US" altLang="ko-KR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 게임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88695"/>
              </p:ext>
            </p:extLst>
          </p:nvPr>
        </p:nvGraphicFramePr>
        <p:xfrm>
          <a:off x="2" y="-8792"/>
          <a:ext cx="12191998" cy="75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3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9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23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9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연락처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및 학업계획서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20210322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9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>
                <a:solidFill>
                  <a:prstClr val="black"/>
                </a:solidFill>
              </a:rPr>
              <a:t>(2) </a:t>
            </a:r>
            <a:r>
              <a:rPr lang="ko-KR" altLang="en-US" sz="2000" dirty="0" smtClean="0">
                <a:solidFill>
                  <a:prstClr val="black"/>
                </a:solidFill>
              </a:rPr>
              <a:t>간단 게임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10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1665892" y="1334333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생존자는 시체 발견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7052594" y="1281698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제작한 아이템으로 범인 찾기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3"/>
          <p:cNvSpPr/>
          <p:nvPr/>
        </p:nvSpPr>
        <p:spPr>
          <a:xfrm>
            <a:off x="1519946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회의를 통한 범인 찾기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7052594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인이 승리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6057063" y="2544802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07027" y="5254138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6057062" y="5254139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어몽어스 벤트 공략! 임포스터를 더 완벽하게 하는 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88" y="2029575"/>
            <a:ext cx="317840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어몽어스 벤트 공략! 임포스터를 더 완벽하게 하는 법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7" r="2663"/>
          <a:stretch/>
        </p:blipFill>
        <p:spPr bwMode="auto">
          <a:xfrm>
            <a:off x="7248271" y="4738910"/>
            <a:ext cx="324728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어몽어스 벤트 공략! 임포스터를 더 완벽하게 하는 법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" r="3852"/>
          <a:stretch/>
        </p:blipFill>
        <p:spPr bwMode="auto">
          <a:xfrm>
            <a:off x="7248271" y="2029575"/>
            <a:ext cx="320864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post-phinf.pstatic.net/MjAyMDA3MzBfMTUg/MDAxNTk2MDc5Nzc0NjY5.UIHhEe7XEo2KUTaJP1K_EpL6_u1ZGBLA7rkai-sn4oEg.KtPu7Awo3VDOCORIfqaHRAfNmmJ89A8VsN61PT_OjS4g.JPEG/5.jpg?type=w1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92" y="473891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035086" y="379918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리포트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6907" y="379918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CCTV&gt;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36907" y="651513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승리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35086" y="653349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회의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3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후기</a:t>
            </a:r>
            <a:r>
              <a:rPr lang="en-US" altLang="ko-KR" dirty="0"/>
              <a:t> </a:t>
            </a:r>
            <a:r>
              <a:rPr lang="ko-KR" altLang="en-US" dirty="0" smtClean="0"/>
              <a:t>및 코멘트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11</a:t>
            </a:fld>
            <a:r>
              <a:rPr lang="en-US" altLang="ko-KR" dirty="0" smtClean="0"/>
              <a:t>/12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31678"/>
              </p:ext>
            </p:extLst>
          </p:nvPr>
        </p:nvGraphicFramePr>
        <p:xfrm>
          <a:off x="696000" y="1529397"/>
          <a:ext cx="10801186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593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540059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후 기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 멘 트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29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매번 후기 및 코멘트를 쓰다 보면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후기와 코멘트에 쓰고 싶은 내용이 비슷하다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후기에 다 쓰고 보면 코멘트에 쓸 것이 없어서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그대로 잘라 붙여 넣기를 하고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그러면 후기에는 뭘 쓰지 고민하다 보면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이런 걸 쓰고 있다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......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처음엔 겨울 방학 때 하던 졸업작품 포트폴리오 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작업을 이어서 하려고 계획했다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하지만 실질적으로 게임기획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와 겨울 방학 </a:t>
                      </a:r>
                      <a:r>
                        <a:rPr lang="ko-KR" altLang="en-US" sz="180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특훈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때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하던 작업들과 비슷한 것들을 계속하게 되다 보니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발전도 없는 것 같고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하여 새로운 게임으로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포트폴리오 작업을 시작했다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졸업 작품을 제작하며 얻은 경험들도 최대한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반영하여 좀 더 좋은 기획서를 작성하려고 한다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참조 문헌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12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334350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8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</a:tblGrid>
              <a:tr h="43199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마피아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2"/>
                        </a:rPr>
                        <a:t>https://librewiki.net/wiki/%EB%A7%88%ED%94%BC%EC%95%84_42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3"/>
                        </a:rPr>
                        <a:t>https://namu.wiki/w/Among%20Us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블랙서바이벌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https://namu.wiki/w/%EC%98%81%EC%9B%90%ED%9A%8C%EA%B7%80:%20%EB%B8%94%EB%9E%99%EC%84%9C%EB%B0%94%EC%9D%B4%EB%B2%8C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사양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3"/>
                        </a:rPr>
                        <a:t>https://namu.wiki/w/Among%20Us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마피아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42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직업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https://witamy.kr/657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영원회귀 플레이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twitch.tv/videos/956397616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https://hub.zum.com/29street/65383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리포트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https://www.bluestacks.com/ko/blog/game-guides/among-us/au-vents-guide-ko.html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CCTV&gt; https://www.bluestacks.com/ko/blog/game-guides/among-us/au-vents-guide-ko.html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회의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https://m.post.naver.com/viewer/postView.nhn?volumeNo=28937617&amp;memberNo=24985926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승리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https://www.bluestacks.com/ko/blog/game-guides/among-us/au-vents-guide-ko.html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7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/>
              <a:t>2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470535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게임 컨셉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컨셉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사양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후기 및 코멘트</a:t>
            </a:r>
            <a:endParaRPr kumimoji="0" lang="en-US" altLang="ko-KR" sz="2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9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34603" y="4591211"/>
            <a:ext cx="30816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34603" y="1308123"/>
            <a:ext cx="30816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게임 컨셉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유사 게임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pic>
        <p:nvPicPr>
          <p:cNvPr id="1032" name="Picture 8" descr="마피아 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737" y="130812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ong 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74" y="2949667"/>
            <a:ext cx="308092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13"/>
          <p:cNvSpPr/>
          <p:nvPr/>
        </p:nvSpPr>
        <p:spPr>
          <a:xfrm>
            <a:off x="864322" y="1668123"/>
            <a:ext cx="1800000" cy="72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마피아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42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864322" y="3309667"/>
            <a:ext cx="1800000" cy="72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6534416" y="1488123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플레이어 별로 직업이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플레이어를 처치하고 범인을 찾아야한다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6534416" y="3129667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뷰가 탑 뷰이다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플레이어를 처치하고 범인을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찾아야한다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17059" y="4951211"/>
            <a:ext cx="1800000" cy="72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블랙서바이벌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36" name="Picture 12" descr="영원회귀 메인 화면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403" y="4591211"/>
            <a:ext cx="256066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3"/>
          <p:cNvSpPr/>
          <p:nvPr/>
        </p:nvSpPr>
        <p:spPr>
          <a:xfrm>
            <a:off x="6534416" y="4771211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파밍을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하고 아이템을 제작하여야 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5339" y="2734971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1 - 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마피아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42&gt;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45339" y="4380727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38625" y="6026483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블랙서바이벌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1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기획 컨셉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기획 계획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09346"/>
              </p:ext>
            </p:extLst>
          </p:nvPr>
        </p:nvGraphicFramePr>
        <p:xfrm>
          <a:off x="1558735" y="1816844"/>
          <a:ext cx="9000000" cy="370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05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28511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995885">
                  <a:extLst>
                    <a:ext uri="{9D8B030D-6E8A-4147-A177-3AD203B41FA5}">
                      <a16:colId xmlns:a16="http://schemas.microsoft.com/office/drawing/2014/main" val="2909247325"/>
                    </a:ext>
                  </a:extLst>
                </a:gridCol>
              </a:tblGrid>
              <a:tr h="258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일시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계획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생존자 처치 방법 및 처치 동기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생존자 직업 및 해산 동기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어떻게 서로 흩어지도록 할지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처치 방법과 직업을 참고한 맵 구성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설계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처치한 범인을 찾는 조사 및 투표 방법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8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기획 컨셉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(2) </a:t>
            </a:r>
            <a:r>
              <a:rPr lang="ko-KR" altLang="en-US" sz="2000" dirty="0" smtClean="0"/>
              <a:t>게임 방향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5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548500" y="193186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합리적인 추리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548500" y="2936796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언제든지 술래 가능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548500" y="394173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죽은 후 상호작용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548500" y="4946664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처치 동선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13"/>
          <p:cNvSpPr/>
          <p:nvPr/>
        </p:nvSpPr>
        <p:spPr>
          <a:xfrm>
            <a:off x="3762480" y="1931862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 추리에 보다 합리적인 추리가 가능하도록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13"/>
          <p:cNvSpPr/>
          <p:nvPr/>
        </p:nvSpPr>
        <p:spPr>
          <a:xfrm>
            <a:off x="3762480" y="2936796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자신이 원한다면 매번 술래가 가능하도록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사각형: 둥근 모서리 13"/>
          <p:cNvSpPr/>
          <p:nvPr/>
        </p:nvSpPr>
        <p:spPr>
          <a:xfrm>
            <a:off x="3762480" y="3941730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사람을 기다리며 죽은 후에도 게임을 즐길 수 있도록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13"/>
          <p:cNvSpPr/>
          <p:nvPr/>
        </p:nvSpPr>
        <p:spPr>
          <a:xfrm>
            <a:off x="3762480" y="4946664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다양한 처치 동선으로 추리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전략적인 면모가 강조되도록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0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기획 컨셉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(3) </a:t>
            </a:r>
            <a:r>
              <a:rPr lang="ko-KR" altLang="en-US" sz="2000" dirty="0" smtClean="0"/>
              <a:t>기획 방향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6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548500" y="193186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불필요한 기능 제거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548500" y="2936796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목적에 집중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548500" y="394173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뉴비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친화적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548500" y="4946664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리소스 최소화</a:t>
            </a:r>
          </a:p>
        </p:txBody>
      </p:sp>
      <p:sp>
        <p:nvSpPr>
          <p:cNvPr id="23" name="사각형: 둥근 모서리 13"/>
          <p:cNvSpPr/>
          <p:nvPr/>
        </p:nvSpPr>
        <p:spPr>
          <a:xfrm>
            <a:off x="3762480" y="1931862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플레이에 큰 지장이 없다면 기능 최소화하여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13"/>
          <p:cNvSpPr/>
          <p:nvPr/>
        </p:nvSpPr>
        <p:spPr>
          <a:xfrm>
            <a:off x="3762480" y="2936796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플레이를 하면서 추리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전략에 보다 집중하여 게임을 즐길 수 있도록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사각형: 둥근 모서리 13"/>
          <p:cNvSpPr/>
          <p:nvPr/>
        </p:nvSpPr>
        <p:spPr>
          <a:xfrm>
            <a:off x="3762480" y="3941730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 플레이하는 유저도 금방 익숙해 질 수 있도록 도움을 주는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UI, UX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13"/>
          <p:cNvSpPr/>
          <p:nvPr/>
        </p:nvSpPr>
        <p:spPr>
          <a:xfrm>
            <a:off x="3762480" y="4946664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플레이 목적에 걸맞지 않은 리소스는 최소화하여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26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게임 사양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게임 개요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7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930468"/>
              </p:ext>
            </p:extLst>
          </p:nvPr>
        </p:nvGraphicFramePr>
        <p:xfrm>
          <a:off x="922250" y="1723292"/>
          <a:ext cx="4680000" cy="368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90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62809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57079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사양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41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운영체제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Windows 7 SP1+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프로세서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E2 instruction set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메모리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DirectX</a:t>
                      </a:r>
                      <a:endParaRPr lang="ko-KR" altLang="en-US" sz="18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버전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저장공간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250MB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가능 공간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81878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693510"/>
              </p:ext>
            </p:extLst>
          </p:nvPr>
        </p:nvGraphicFramePr>
        <p:xfrm>
          <a:off x="5946922" y="1723292"/>
          <a:ext cx="5189595" cy="3685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11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823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55761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22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전략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추리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마피아 게임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이용가</a:t>
                      </a:r>
                      <a:r>
                        <a:rPr lang="ko-KR" altLang="en-US" sz="18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능 </a:t>
                      </a: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연령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전략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추리 게임을 하고 싶어하는 유저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항상 내가 범인이 되지 않아 짜증나는 유저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셀링</a:t>
                      </a: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다양한 변수로 보다 어려운 전략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추리 가능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8187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24375" y="5408340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63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>
                <a:solidFill>
                  <a:prstClr val="black"/>
                </a:solidFill>
              </a:rPr>
              <a:t>(1) </a:t>
            </a:r>
            <a:r>
              <a:rPr lang="ko-KR" altLang="en-US" sz="2000" dirty="0">
                <a:solidFill>
                  <a:prstClr val="black"/>
                </a:solidFill>
              </a:rPr>
              <a:t>게임 </a:t>
            </a:r>
            <a:r>
              <a:rPr lang="ko-KR" altLang="en-US" sz="2000" dirty="0" smtClean="0">
                <a:solidFill>
                  <a:prstClr val="black"/>
                </a:solidFill>
              </a:rPr>
              <a:t>요약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8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548500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것은 자신의 선택이다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13"/>
          <p:cNvSpPr/>
          <p:nvPr/>
        </p:nvSpPr>
        <p:spPr>
          <a:xfrm>
            <a:off x="908500" y="2897267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전에 직업을 선택할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3"/>
          <p:cNvSpPr/>
          <p:nvPr/>
        </p:nvSpPr>
        <p:spPr>
          <a:xfrm>
            <a:off x="908500" y="3844711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범인과 생존자가 정해진 </a:t>
            </a:r>
            <a:r>
              <a:rPr lang="ko-KR" altLang="en-US" sz="16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게임이 아니다</a:t>
            </a:r>
            <a:r>
              <a:rPr lang="en-US" altLang="ko-KR" sz="16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        </a:t>
            </a:r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누구나 </a:t>
            </a:r>
            <a:r>
              <a:rPr lang="ko-KR" altLang="en-US" sz="16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술래가 될 수 있고 도망자가 될 수 있다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3"/>
          <p:cNvSpPr/>
          <p:nvPr/>
        </p:nvSpPr>
        <p:spPr>
          <a:xfrm>
            <a:off x="908500" y="4792155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플레이어를 처치할 방법을 자신이 선택할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152595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파밍을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해야한다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6512595" y="2897267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플레이어를 죽일 무기를 만들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6512595" y="3844711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범인을 찾을 도구를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 수 있다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6512595" y="4792155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 자신을 보호할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장비를 만들 수 있다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8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>
                <a:solidFill>
                  <a:prstClr val="black"/>
                </a:solidFill>
              </a:rPr>
              <a:t>(2) </a:t>
            </a:r>
            <a:r>
              <a:rPr lang="ko-KR" altLang="en-US" sz="2000" dirty="0" smtClean="0">
                <a:solidFill>
                  <a:prstClr val="black"/>
                </a:solidFill>
              </a:rPr>
              <a:t>간단 게임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9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1665892" y="1334333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직업 선택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7052594" y="1281698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상자를 열고 아이템을 획득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5555" t="45732" r="19762"/>
          <a:stretch/>
        </p:blipFill>
        <p:spPr>
          <a:xfrm>
            <a:off x="7535207" y="2029575"/>
            <a:ext cx="2634774" cy="180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6237" t="45732" r="31634" b="29114"/>
          <a:stretch/>
        </p:blipFill>
        <p:spPr>
          <a:xfrm>
            <a:off x="8754701" y="2029575"/>
            <a:ext cx="715224" cy="834351"/>
          </a:xfrm>
          <a:prstGeom prst="rect">
            <a:avLst/>
          </a:prstGeom>
          <a:ln w="25400" cmpd="sng">
            <a:solidFill>
              <a:srgbClr val="FF0000"/>
            </a:solidFill>
          </a:ln>
        </p:spPr>
      </p:pic>
      <p:sp>
        <p:nvSpPr>
          <p:cNvPr id="18" name="사각형: 둥근 모서리 13"/>
          <p:cNvSpPr/>
          <p:nvPr/>
        </p:nvSpPr>
        <p:spPr>
          <a:xfrm>
            <a:off x="1519946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가능 아이템 제작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5555" t="45732" r="19762"/>
          <a:stretch/>
        </p:blipFill>
        <p:spPr>
          <a:xfrm>
            <a:off x="2002559" y="4738912"/>
            <a:ext cx="2634774" cy="180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3622" t="57351" r="19949" b="11534"/>
          <a:stretch/>
        </p:blipFill>
        <p:spPr>
          <a:xfrm>
            <a:off x="3657598" y="5124261"/>
            <a:ext cx="968721" cy="1032096"/>
          </a:xfrm>
          <a:prstGeom prst="rect">
            <a:avLst/>
          </a:prstGeom>
          <a:ln w="25400" cmpd="sng">
            <a:solidFill>
              <a:srgbClr val="FF0000"/>
            </a:solidFill>
          </a:ln>
        </p:spPr>
      </p:pic>
      <p:pic>
        <p:nvPicPr>
          <p:cNvPr id="4100" name="Picture 4" descr="요즘 애들 다 한다는 우주판 마피아 '어몽 어스' : ZUM 허브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94" y="4738912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13"/>
          <p:cNvSpPr/>
          <p:nvPr/>
        </p:nvSpPr>
        <p:spPr>
          <a:xfrm>
            <a:off x="7052594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범인은 생존자를 처치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6057063" y="2544802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07027" y="5254138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6057062" y="5254139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https://t1.daumcdn.net/cfile/tistory/991B97445A64C1F9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2050996"/>
            <a:ext cx="284969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746067" y="37978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마피아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42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직업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49971" y="37978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 플레이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49971" y="65389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처치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6309" y="65389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그림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5 - 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 플레이 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0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6492</TotalTime>
  <Words>739</Words>
  <Application>Microsoft Office PowerPoint</Application>
  <PresentationFormat>와이드스크린</PresentationFormat>
  <Paragraphs>173</Paragraphs>
  <Slides>12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배찌체</vt:lpstr>
      <vt:lpstr>배달의민족 주아</vt:lpstr>
      <vt:lpstr>Arial</vt:lpstr>
      <vt:lpstr>배달의민족 연성</vt:lpstr>
      <vt:lpstr>Office 테마</vt:lpstr>
      <vt:lpstr>PowerPoint 프레젠테이션</vt:lpstr>
      <vt:lpstr>I N D E X</vt:lpstr>
      <vt:lpstr>1. 게임 컨셉 (1) 유사 게임</vt:lpstr>
      <vt:lpstr>2. 기획 컨셉 (1) 기획 계획</vt:lpstr>
      <vt:lpstr>2. 기획 컨셉 (2) 게임 방향</vt:lpstr>
      <vt:lpstr>2. 기획 컨셉 (3) 기획 방향</vt:lpstr>
      <vt:lpstr>3. 게임 사양 (1) 게임 개요</vt:lpstr>
      <vt:lpstr>4. 게임 소개 (1) 게임 요약</vt:lpstr>
      <vt:lpstr>4. 게임 소개 (2) 간단 게임 플레이</vt:lpstr>
      <vt:lpstr>4. 게임 소개 (2) 간단 게임 플레이</vt:lpstr>
      <vt:lpstr>5. 후기 및 코멘트</vt:lpstr>
      <vt:lpstr>6. 참조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836</cp:revision>
  <dcterms:created xsi:type="dcterms:W3CDTF">2020-09-21T00:19:03Z</dcterms:created>
  <dcterms:modified xsi:type="dcterms:W3CDTF">2021-03-22T13:52:58Z</dcterms:modified>
</cp:coreProperties>
</file>